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E65BC9-78BC-4C47-9FB1-D35325626EE3}" v="9" dt="2023-06-13T19:57:36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A64CF0E6-F7D4-144D-BDF4-9C0B01B88FBB}"/>
    <pc:docChg chg="undo custSel modSld">
      <pc:chgData name="Regier, Peter J" userId="0e6fdf28-0650-4a12-be1b-e387ca74a288" providerId="ADAL" clId="{A64CF0E6-F7D4-144D-BDF4-9C0B01B88FBB}" dt="2023-01-30T18:21:06.683" v="51" actId="1035"/>
      <pc:docMkLst>
        <pc:docMk/>
      </pc:docMkLst>
      <pc:sldChg chg="addSp delSp modSp mod">
        <pc:chgData name="Regier, Peter J" userId="0e6fdf28-0650-4a12-be1b-e387ca74a288" providerId="ADAL" clId="{A64CF0E6-F7D4-144D-BDF4-9C0B01B88FBB}" dt="2023-01-30T18:21:06.683" v="51" actId="1035"/>
        <pc:sldMkLst>
          <pc:docMk/>
          <pc:sldMk cId="4230231725" sldId="258"/>
        </pc:sldMkLst>
        <pc:spChg chg="mod">
          <ac:chgData name="Regier, Peter J" userId="0e6fdf28-0650-4a12-be1b-e387ca74a288" providerId="ADAL" clId="{A64CF0E6-F7D4-144D-BDF4-9C0B01B88FBB}" dt="2023-01-30T18:21:06.683" v="51" actId="1035"/>
          <ac:spMkLst>
            <pc:docMk/>
            <pc:sldMk cId="4230231725" sldId="258"/>
            <ac:spMk id="6" creationId="{6A79970C-A6A4-8C53-6D19-AE2388DFA35D}"/>
          </ac:spMkLst>
        </pc:spChg>
        <pc:spChg chg="add del">
          <ac:chgData name="Regier, Peter J" userId="0e6fdf28-0650-4a12-be1b-e387ca74a288" providerId="ADAL" clId="{A64CF0E6-F7D4-144D-BDF4-9C0B01B88FBB}" dt="2023-01-30T18:19:48.778" v="15" actId="478"/>
          <ac:spMkLst>
            <pc:docMk/>
            <pc:sldMk cId="4230231725" sldId="258"/>
            <ac:spMk id="8" creationId="{F1F4D861-6C41-AACF-442E-457CDDA1B7A5}"/>
          </ac:spMkLst>
        </pc:spChg>
        <pc:spChg chg="add del">
          <ac:chgData name="Regier, Peter J" userId="0e6fdf28-0650-4a12-be1b-e387ca74a288" providerId="ADAL" clId="{A64CF0E6-F7D4-144D-BDF4-9C0B01B88FBB}" dt="2023-01-30T18:19:48.778" v="15" actId="478"/>
          <ac:spMkLst>
            <pc:docMk/>
            <pc:sldMk cId="4230231725" sldId="258"/>
            <ac:spMk id="9" creationId="{0AF8FA4C-FDFC-38A2-6C79-224466D67659}"/>
          </ac:spMkLst>
        </pc:spChg>
        <pc:spChg chg="add mod">
          <ac:chgData name="Regier, Peter J" userId="0e6fdf28-0650-4a12-be1b-e387ca74a288" providerId="ADAL" clId="{A64CF0E6-F7D4-144D-BDF4-9C0B01B88FBB}" dt="2023-01-30T18:20:29.213" v="29" actId="14100"/>
          <ac:spMkLst>
            <pc:docMk/>
            <pc:sldMk cId="4230231725" sldId="258"/>
            <ac:spMk id="14" creationId="{AE0FC373-ED5C-8E2E-F0E9-5D5587AF92D1}"/>
          </ac:spMkLst>
        </pc:spChg>
        <pc:picChg chg="add del">
          <ac:chgData name="Regier, Peter J" userId="0e6fdf28-0650-4a12-be1b-e387ca74a288" providerId="ADAL" clId="{A64CF0E6-F7D4-144D-BDF4-9C0B01B88FBB}" dt="2023-01-30T18:19:36.402" v="10" actId="478"/>
          <ac:picMkLst>
            <pc:docMk/>
            <pc:sldMk cId="4230231725" sldId="258"/>
            <ac:picMk id="5" creationId="{2B0CD96A-70FF-A035-9706-85F5817A687E}"/>
          </ac:picMkLst>
        </pc:picChg>
        <pc:picChg chg="add del">
          <ac:chgData name="Regier, Peter J" userId="0e6fdf28-0650-4a12-be1b-e387ca74a288" providerId="ADAL" clId="{A64CF0E6-F7D4-144D-BDF4-9C0B01B88FBB}" dt="2023-01-30T18:19:46.437" v="14" actId="478"/>
          <ac:picMkLst>
            <pc:docMk/>
            <pc:sldMk cId="4230231725" sldId="258"/>
            <ac:picMk id="7" creationId="{4FC3D851-CFCE-CC34-C373-6E39AFC063AD}"/>
          </ac:picMkLst>
        </pc:picChg>
        <pc:picChg chg="add del mod">
          <ac:chgData name="Regier, Peter J" userId="0e6fdf28-0650-4a12-be1b-e387ca74a288" providerId="ADAL" clId="{A64CF0E6-F7D4-144D-BDF4-9C0B01B88FBB}" dt="2023-01-30T18:19:31.944" v="8" actId="931"/>
          <ac:picMkLst>
            <pc:docMk/>
            <pc:sldMk cId="4230231725" sldId="258"/>
            <ac:picMk id="11" creationId="{646C9F4D-486F-2B20-B501-F8F2BD558704}"/>
          </ac:picMkLst>
        </pc:picChg>
        <pc:picChg chg="add del mod">
          <ac:chgData name="Regier, Peter J" userId="0e6fdf28-0650-4a12-be1b-e387ca74a288" providerId="ADAL" clId="{A64CF0E6-F7D4-144D-BDF4-9C0B01B88FBB}" dt="2023-01-30T18:19:28.973" v="6"/>
          <ac:picMkLst>
            <pc:docMk/>
            <pc:sldMk cId="4230231725" sldId="258"/>
            <ac:picMk id="12" creationId="{D2FC2499-F47A-9A4D-3FBB-47BA02D63543}"/>
          </ac:picMkLst>
        </pc:picChg>
        <pc:picChg chg="add del mod">
          <ac:chgData name="Regier, Peter J" userId="0e6fdf28-0650-4a12-be1b-e387ca74a288" providerId="ADAL" clId="{A64CF0E6-F7D4-144D-BDF4-9C0B01B88FBB}" dt="2023-01-30T18:19:42.296" v="13" actId="478"/>
          <ac:picMkLst>
            <pc:docMk/>
            <pc:sldMk cId="4230231725" sldId="258"/>
            <ac:picMk id="13" creationId="{10BA267E-0B8B-E41F-A1C8-66B800229B0E}"/>
          </ac:picMkLst>
        </pc:picChg>
        <pc:picChg chg="add mod">
          <ac:chgData name="Regier, Peter J" userId="0e6fdf28-0650-4a12-be1b-e387ca74a288" providerId="ADAL" clId="{A64CF0E6-F7D4-144D-BDF4-9C0B01B88FBB}" dt="2023-01-30T18:20:58.120" v="41" actId="1037"/>
          <ac:picMkLst>
            <pc:docMk/>
            <pc:sldMk cId="4230231725" sldId="258"/>
            <ac:picMk id="16" creationId="{9CB45C64-D943-54F7-59A5-49A34EB51A9B}"/>
          </ac:picMkLst>
        </pc:picChg>
      </pc:sldChg>
    </pc:docChg>
  </pc:docChgLst>
  <pc:docChgLst>
    <pc:chgData name="Regier, Peter J" userId="0e6fdf28-0650-4a12-be1b-e387ca74a288" providerId="ADAL" clId="{EEE65BC9-78BC-4C47-9FB1-D35325626EE3}"/>
    <pc:docChg chg="undo custSel modSld">
      <pc:chgData name="Regier, Peter J" userId="0e6fdf28-0650-4a12-be1b-e387ca74a288" providerId="ADAL" clId="{EEE65BC9-78BC-4C47-9FB1-D35325626EE3}" dt="2023-06-13T19:57:38.491" v="64" actId="1038"/>
      <pc:docMkLst>
        <pc:docMk/>
      </pc:docMkLst>
      <pc:sldChg chg="addSp delSp modSp mod">
        <pc:chgData name="Regier, Peter J" userId="0e6fdf28-0650-4a12-be1b-e387ca74a288" providerId="ADAL" clId="{EEE65BC9-78BC-4C47-9FB1-D35325626EE3}" dt="2023-06-13T19:57:38.491" v="64" actId="1038"/>
        <pc:sldMkLst>
          <pc:docMk/>
          <pc:sldMk cId="4230231725" sldId="258"/>
        </pc:sldMkLst>
        <pc:picChg chg="add del">
          <ac:chgData name="Regier, Peter J" userId="0e6fdf28-0650-4a12-be1b-e387ca74a288" providerId="ADAL" clId="{EEE65BC9-78BC-4C47-9FB1-D35325626EE3}" dt="2023-06-13T19:54:39.788" v="52" actId="478"/>
          <ac:picMkLst>
            <pc:docMk/>
            <pc:sldMk cId="4230231725" sldId="258"/>
            <ac:picMk id="2" creationId="{B9AB5E48-C68E-B8FA-FD03-93951FCD4823}"/>
          </ac:picMkLst>
        </pc:picChg>
        <pc:picChg chg="add del mod modCrop">
          <ac:chgData name="Regier, Peter J" userId="0e6fdf28-0650-4a12-be1b-e387ca74a288" providerId="ADAL" clId="{EEE65BC9-78BC-4C47-9FB1-D35325626EE3}" dt="2023-06-13T19:54:38.671" v="51" actId="21"/>
          <ac:picMkLst>
            <pc:docMk/>
            <pc:sldMk cId="4230231725" sldId="258"/>
            <ac:picMk id="5" creationId="{0791EFB3-635C-1A5D-50D5-6B3229F90534}"/>
          </ac:picMkLst>
        </pc:picChg>
        <pc:picChg chg="del mod">
          <ac:chgData name="Regier, Peter J" userId="0e6fdf28-0650-4a12-be1b-e387ca74a288" providerId="ADAL" clId="{EEE65BC9-78BC-4C47-9FB1-D35325626EE3}" dt="2023-06-13T19:57:36.043" v="59" actId="478"/>
          <ac:picMkLst>
            <pc:docMk/>
            <pc:sldMk cId="4230231725" sldId="258"/>
            <ac:picMk id="7" creationId="{4A03BD33-ABDE-666B-F9AB-927A3C407C15}"/>
          </ac:picMkLst>
        </pc:picChg>
        <pc:picChg chg="del">
          <ac:chgData name="Regier, Peter J" userId="0e6fdf28-0650-4a12-be1b-e387ca74a288" providerId="ADAL" clId="{EEE65BC9-78BC-4C47-9FB1-D35325626EE3}" dt="2023-06-13T19:52:35.898" v="10" actId="478"/>
          <ac:picMkLst>
            <pc:docMk/>
            <pc:sldMk cId="4230231725" sldId="258"/>
            <ac:picMk id="9" creationId="{C0A44F87-6BF2-0AE4-71B4-AC785F986DA5}"/>
          </ac:picMkLst>
        </pc:picChg>
        <pc:picChg chg="add mod">
          <ac:chgData name="Regier, Peter J" userId="0e6fdf28-0650-4a12-be1b-e387ca74a288" providerId="ADAL" clId="{EEE65BC9-78BC-4C47-9FB1-D35325626EE3}" dt="2023-06-13T19:52:42.100" v="13" actId="1035"/>
          <ac:picMkLst>
            <pc:docMk/>
            <pc:sldMk cId="4230231725" sldId="258"/>
            <ac:picMk id="10" creationId="{8298B572-1199-447C-F39B-9163496BAEE6}"/>
          </ac:picMkLst>
        </pc:picChg>
        <pc:picChg chg="add del mod">
          <ac:chgData name="Regier, Peter J" userId="0e6fdf28-0650-4a12-be1b-e387ca74a288" providerId="ADAL" clId="{EEE65BC9-78BC-4C47-9FB1-D35325626EE3}" dt="2023-06-13T19:53:02.131" v="23"/>
          <ac:picMkLst>
            <pc:docMk/>
            <pc:sldMk cId="4230231725" sldId="258"/>
            <ac:picMk id="11" creationId="{064E814C-EF3D-B93B-1278-68B693765777}"/>
          </ac:picMkLst>
        </pc:picChg>
        <pc:picChg chg="add del mod">
          <ac:chgData name="Regier, Peter J" userId="0e6fdf28-0650-4a12-be1b-e387ca74a288" providerId="ADAL" clId="{EEE65BC9-78BC-4C47-9FB1-D35325626EE3}" dt="2023-06-13T19:53:06.332" v="26"/>
          <ac:picMkLst>
            <pc:docMk/>
            <pc:sldMk cId="4230231725" sldId="258"/>
            <ac:picMk id="12" creationId="{5D6A4370-78F6-6B43-193A-1289CDE770FD}"/>
          </ac:picMkLst>
        </pc:picChg>
        <pc:picChg chg="add mod">
          <ac:chgData name="Regier, Peter J" userId="0e6fdf28-0650-4a12-be1b-e387ca74a288" providerId="ADAL" clId="{EEE65BC9-78BC-4C47-9FB1-D35325626EE3}" dt="2023-06-13T19:54:54.347" v="54" actId="14100"/>
          <ac:picMkLst>
            <pc:docMk/>
            <pc:sldMk cId="4230231725" sldId="258"/>
            <ac:picMk id="13" creationId="{51DC7518-7AA6-FF10-D6A1-4EE0D32581F8}"/>
          </ac:picMkLst>
        </pc:picChg>
        <pc:picChg chg="add del mod">
          <ac:chgData name="Regier, Peter J" userId="0e6fdf28-0650-4a12-be1b-e387ca74a288" providerId="ADAL" clId="{EEE65BC9-78BC-4C47-9FB1-D35325626EE3}" dt="2023-06-13T19:57:34.945" v="58" actId="21"/>
          <ac:picMkLst>
            <pc:docMk/>
            <pc:sldMk cId="4230231725" sldId="258"/>
            <ac:picMk id="16" creationId="{7E897DB4-354E-68C8-8C65-714687BA9B15}"/>
          </ac:picMkLst>
        </pc:picChg>
        <pc:picChg chg="add mod">
          <ac:chgData name="Regier, Peter J" userId="0e6fdf28-0650-4a12-be1b-e387ca74a288" providerId="ADAL" clId="{EEE65BC9-78BC-4C47-9FB1-D35325626EE3}" dt="2023-06-13T19:57:38.491" v="64" actId="1038"/>
          <ac:picMkLst>
            <pc:docMk/>
            <pc:sldMk cId="4230231725" sldId="258"/>
            <ac:picMk id="17" creationId="{38948874-8707-6712-980B-FF975614C997}"/>
          </ac:picMkLst>
        </pc:picChg>
      </pc:sldChg>
    </pc:docChg>
  </pc:docChgLst>
  <pc:docChgLst>
    <pc:chgData name="Regier, Peter J" userId="0e6fdf28-0650-4a12-be1b-e387ca74a288" providerId="ADAL" clId="{DA40B20F-301D-354D-861D-05B712A497DB}"/>
    <pc:docChg chg="custSel modSld">
      <pc:chgData name="Regier, Peter J" userId="0e6fdf28-0650-4a12-be1b-e387ca74a288" providerId="ADAL" clId="{DA40B20F-301D-354D-861D-05B712A497DB}" dt="2023-04-13T19:44:57.610" v="13" actId="14100"/>
      <pc:docMkLst>
        <pc:docMk/>
      </pc:docMkLst>
      <pc:sldChg chg="addSp delSp modSp mod">
        <pc:chgData name="Regier, Peter J" userId="0e6fdf28-0650-4a12-be1b-e387ca74a288" providerId="ADAL" clId="{DA40B20F-301D-354D-861D-05B712A497DB}" dt="2023-04-13T19:44:57.610" v="13" actId="14100"/>
        <pc:sldMkLst>
          <pc:docMk/>
          <pc:sldMk cId="4230231725" sldId="258"/>
        </pc:sldMkLst>
        <pc:picChg chg="del">
          <ac:chgData name="Regier, Peter J" userId="0e6fdf28-0650-4a12-be1b-e387ca74a288" providerId="ADAL" clId="{DA40B20F-301D-354D-861D-05B712A497DB}" dt="2023-04-13T19:43:30.592" v="1" actId="478"/>
          <ac:picMkLst>
            <pc:docMk/>
            <pc:sldMk cId="4230231725" sldId="258"/>
            <ac:picMk id="3" creationId="{C1C66EAC-BDF1-5394-BDDB-71B0AC1C2C1A}"/>
          </ac:picMkLst>
        </pc:picChg>
        <pc:picChg chg="add mod">
          <ac:chgData name="Regier, Peter J" userId="0e6fdf28-0650-4a12-be1b-e387ca74a288" providerId="ADAL" clId="{DA40B20F-301D-354D-861D-05B712A497DB}" dt="2023-04-13T19:44:20.870" v="8" actId="1035"/>
          <ac:picMkLst>
            <pc:docMk/>
            <pc:sldMk cId="4230231725" sldId="258"/>
            <ac:picMk id="7" creationId="{4A03BD33-ABDE-666B-F9AB-927A3C407C15}"/>
          </ac:picMkLst>
        </pc:picChg>
        <pc:picChg chg="add mod">
          <ac:chgData name="Regier, Peter J" userId="0e6fdf28-0650-4a12-be1b-e387ca74a288" providerId="ADAL" clId="{DA40B20F-301D-354D-861D-05B712A497DB}" dt="2023-04-13T19:44:57.610" v="13" actId="14100"/>
          <ac:picMkLst>
            <pc:docMk/>
            <pc:sldMk cId="4230231725" sldId="258"/>
            <ac:picMk id="9" creationId="{C0A44F87-6BF2-0AE4-71B4-AC785F986DA5}"/>
          </ac:picMkLst>
        </pc:picChg>
        <pc:picChg chg="del">
          <ac:chgData name="Regier, Peter J" userId="0e6fdf28-0650-4a12-be1b-e387ca74a288" providerId="ADAL" clId="{DA40B20F-301D-354D-861D-05B712A497DB}" dt="2023-04-13T19:40:29.342" v="0" actId="478"/>
          <ac:picMkLst>
            <pc:docMk/>
            <pc:sldMk cId="4230231725" sldId="258"/>
            <ac:picMk id="16" creationId="{9CB45C64-D943-54F7-59A5-49A34EB51A9B}"/>
          </ac:picMkLst>
        </pc:picChg>
      </pc:sldChg>
    </pc:docChg>
  </pc:docChgLst>
  <pc:docChgLst>
    <pc:chgData name="Regier, Peter J" userId="0e6fdf28-0650-4a12-be1b-e387ca74a288" providerId="ADAL" clId="{095B6A0B-BFC3-B74A-986F-E3AB496F02C2}"/>
    <pc:docChg chg="addSld modSld sldOrd">
      <pc:chgData name="Regier, Peter J" userId="0e6fdf28-0650-4a12-be1b-e387ca74a288" providerId="ADAL" clId="{095B6A0B-BFC3-B74A-986F-E3AB496F02C2}" dt="2022-12-22T19:00:16.089" v="44" actId="1076"/>
      <pc:docMkLst>
        <pc:docMk/>
      </pc:docMkLst>
      <pc:sldChg chg="addSp modSp new mod ord">
        <pc:chgData name="Regier, Peter J" userId="0e6fdf28-0650-4a12-be1b-e387ca74a288" providerId="ADAL" clId="{095B6A0B-BFC3-B74A-986F-E3AB496F02C2}" dt="2022-12-22T19:00:16.089" v="44" actId="1076"/>
        <pc:sldMkLst>
          <pc:docMk/>
          <pc:sldMk cId="4230231725" sldId="258"/>
        </pc:sldMkLst>
        <pc:spChg chg="add mod">
          <ac:chgData name="Regier, Peter J" userId="0e6fdf28-0650-4a12-be1b-e387ca74a288" providerId="ADAL" clId="{095B6A0B-BFC3-B74A-986F-E3AB496F02C2}" dt="2022-12-21T22:11:10.364" v="39" actId="1076"/>
          <ac:spMkLst>
            <pc:docMk/>
            <pc:sldMk cId="4230231725" sldId="258"/>
            <ac:spMk id="4" creationId="{2F496469-D61C-E6BE-4E5A-35E942DB454A}"/>
          </ac:spMkLst>
        </pc:spChg>
        <pc:spChg chg="add mod">
          <ac:chgData name="Regier, Peter J" userId="0e6fdf28-0650-4a12-be1b-e387ca74a288" providerId="ADAL" clId="{095B6A0B-BFC3-B74A-986F-E3AB496F02C2}" dt="2022-12-21T22:11:10.364" v="39" actId="1076"/>
          <ac:spMkLst>
            <pc:docMk/>
            <pc:sldMk cId="4230231725" sldId="258"/>
            <ac:spMk id="6" creationId="{6A79970C-A6A4-8C53-6D19-AE2388DFA35D}"/>
          </ac:spMkLst>
        </pc:spChg>
        <pc:spChg chg="add">
          <ac:chgData name="Regier, Peter J" userId="0e6fdf28-0650-4a12-be1b-e387ca74a288" providerId="ADAL" clId="{095B6A0B-BFC3-B74A-986F-E3AB496F02C2}" dt="2022-12-22T19:00:13.912" v="42" actId="11529"/>
          <ac:spMkLst>
            <pc:docMk/>
            <pc:sldMk cId="4230231725" sldId="258"/>
            <ac:spMk id="8" creationId="{F1F4D861-6C41-AACF-442E-457CDDA1B7A5}"/>
          </ac:spMkLst>
        </pc:spChg>
        <pc:spChg chg="add mod">
          <ac:chgData name="Regier, Peter J" userId="0e6fdf28-0650-4a12-be1b-e387ca74a288" providerId="ADAL" clId="{095B6A0B-BFC3-B74A-986F-E3AB496F02C2}" dt="2022-12-22T19:00:16.089" v="44" actId="1076"/>
          <ac:spMkLst>
            <pc:docMk/>
            <pc:sldMk cId="4230231725" sldId="258"/>
            <ac:spMk id="9" creationId="{0AF8FA4C-FDFC-38A2-6C79-224466D67659}"/>
          </ac:spMkLst>
        </pc:spChg>
        <pc:picChg chg="add mod modCrop">
          <ac:chgData name="Regier, Peter J" userId="0e6fdf28-0650-4a12-be1b-e387ca74a288" providerId="ADAL" clId="{095B6A0B-BFC3-B74A-986F-E3AB496F02C2}" dt="2022-12-21T22:11:10.364" v="39" actId="1076"/>
          <ac:picMkLst>
            <pc:docMk/>
            <pc:sldMk cId="4230231725" sldId="258"/>
            <ac:picMk id="2" creationId="{B9AB5E48-C68E-B8FA-FD03-93951FCD4823}"/>
          </ac:picMkLst>
        </pc:picChg>
        <pc:picChg chg="add mod">
          <ac:chgData name="Regier, Peter J" userId="0e6fdf28-0650-4a12-be1b-e387ca74a288" providerId="ADAL" clId="{095B6A0B-BFC3-B74A-986F-E3AB496F02C2}" dt="2022-12-21T22:11:10.364" v="39" actId="1076"/>
          <ac:picMkLst>
            <pc:docMk/>
            <pc:sldMk cId="4230231725" sldId="258"/>
            <ac:picMk id="3" creationId="{C1C66EAC-BDF1-5394-BDDB-71B0AC1C2C1A}"/>
          </ac:picMkLst>
        </pc:picChg>
        <pc:picChg chg="add mod">
          <ac:chgData name="Regier, Peter J" userId="0e6fdf28-0650-4a12-be1b-e387ca74a288" providerId="ADAL" clId="{095B6A0B-BFC3-B74A-986F-E3AB496F02C2}" dt="2022-12-21T22:11:10.364" v="39" actId="1076"/>
          <ac:picMkLst>
            <pc:docMk/>
            <pc:sldMk cId="4230231725" sldId="258"/>
            <ac:picMk id="5" creationId="{2B0CD96A-70FF-A035-9706-85F5817A687E}"/>
          </ac:picMkLst>
        </pc:picChg>
        <pc:picChg chg="add mod">
          <ac:chgData name="Regier, Peter J" userId="0e6fdf28-0650-4a12-be1b-e387ca74a288" providerId="ADAL" clId="{095B6A0B-BFC3-B74A-986F-E3AB496F02C2}" dt="2022-12-21T22:11:22.846" v="41" actId="1076"/>
          <ac:picMkLst>
            <pc:docMk/>
            <pc:sldMk cId="4230231725" sldId="258"/>
            <ac:picMk id="7" creationId="{4FC3D851-CFCE-CC34-C373-6E39AFC063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54E0-C54E-6A47-5AA5-6B13A109A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C6E9F-A9D2-67A1-D191-1692BBB69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66E1-1341-3F86-2EC0-66BE9C29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775D9-6A02-E77F-DB95-81E61FE0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CE02D-33B5-4716-76B8-268D2860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DF7D-67E7-D2F0-57E5-CED229DF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84F24-9640-3689-2107-FBE7563A5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E955E-BA8C-2EA7-C3B9-1669829B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6E9B7-C094-2CC3-F3A0-22D30437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70A3B-5AF4-4DB4-B3F2-F7B269DE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666E4-A398-19D0-7345-407DE3DD5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7EDD1-A695-263C-B530-37B965C03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D2E42-1299-E479-22BA-012F1E736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38985-7A4F-A606-622A-6CFAB0DE9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B233A-F6BF-F39B-BFA8-C6EDB580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6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9D7A-63C9-7F99-F62B-5D00972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B35A-6BFF-7ABE-87B6-F2B6672C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522D3-9EE9-E029-A1AC-15035040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5EE96-0FD8-F7CA-0A93-89386539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BB24-9C30-639C-FAFD-9FDD6D48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1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F7E5-1708-57F8-7441-376085AB0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99CE8-5C69-08E8-42A5-812D19055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31C13-7E1E-3E34-E9C7-95B4923F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F2616-D9D8-74A3-BEF9-5D201FDC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AB84-4A56-B2C4-5BF1-1C6F2C72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0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06DB-C135-C18D-DF0C-ADAAB42C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4FB6D-C71D-43F5-6661-6214B12B8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12F98-D79F-3F0E-491B-C1E8A3CCA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68132-4582-7435-035B-B7DB14CF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466E8-B332-4A1C-4124-5DB88A4D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E1FEB-5349-510F-EDCD-D8DA597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3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2B47-7E03-A9A0-9B1F-B6E7DAFC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4A27F-402F-D4D1-541A-37FE079B4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5C7DE-4749-B917-3434-E26875788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2F0D-E8B4-1256-BD0F-9F70F3970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FA44E-007C-7420-CDD9-09B8DE4C9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F453A-C20B-6F11-5A33-CC4EF3D8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1D5FA-6475-E974-F6BF-A3D06532B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8AB61-1738-E36A-AACF-392971E0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7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EB62-EFC6-0A3F-06E7-33F1354D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CD506-8856-F22C-B572-129E8E70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28390-A22E-2AC4-47F4-19A204A9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6C34D-6FC5-88E2-32AD-FEF58041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5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2D322-5B55-1A3E-BED6-FCA0F157D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B6B5-1AD7-026E-24A4-E61C1035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575CA-5CF1-4CB8-366F-4BE77D6D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3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5E6E-AC04-F1F6-1431-2F3A37C2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5335-9E26-C633-FE9C-CF2F61C77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F6751-44A7-5D05-9C44-2C99C10EC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5A817-13BB-A97A-F7D3-2B9F67CA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DF889-8216-5BE9-47B0-B64003E3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BBB17-4247-AEA3-C635-C29218FF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7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2D97-57CE-B561-EC60-1EE97FD8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7CFCE-2033-E090-026B-DB950108A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04BA9-04FD-0EDD-32A2-EF909CBE2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4624A-8CDA-D54E-AC18-B1C43090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71D4-F2F4-585E-58A5-C021A81E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23740-A3B8-5D5F-8305-24F23F8A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5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D13E8-CE04-EA87-2C57-42303408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7A319-2802-DC1C-C27A-428C91EDE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D4161-C3ED-FE7F-3203-5B0D18017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17517-6BBE-CD4D-9DC9-0048BA54ED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D069-B3DC-50C3-7DA2-F8CB56A49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CEEE-F923-66E6-AFF5-9162FB212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496469-D61C-E6BE-4E5A-35E942DB454A}"/>
              </a:ext>
            </a:extLst>
          </p:cNvPr>
          <p:cNvSpPr txBox="1"/>
          <p:nvPr/>
        </p:nvSpPr>
        <p:spPr>
          <a:xfrm>
            <a:off x="310481" y="1862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9970C-A6A4-8C53-6D19-AE2388DFA35D}"/>
              </a:ext>
            </a:extLst>
          </p:cNvPr>
          <p:cNvSpPr txBox="1"/>
          <p:nvPr/>
        </p:nvSpPr>
        <p:spPr>
          <a:xfrm>
            <a:off x="310481" y="4194951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FC373-ED5C-8E2E-F0E9-5D5587AF92D1}"/>
              </a:ext>
            </a:extLst>
          </p:cNvPr>
          <p:cNvSpPr/>
          <p:nvPr/>
        </p:nvSpPr>
        <p:spPr>
          <a:xfrm>
            <a:off x="310481" y="4176584"/>
            <a:ext cx="4572001" cy="2347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98B572-1199-447C-F39B-9163496BA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304" y="175693"/>
            <a:ext cx="1466688" cy="9777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DC7518-7AA6-FF10-D6A1-4EE0D3258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33" t="10633" r="3328" b="7102"/>
          <a:stretch/>
        </p:blipFill>
        <p:spPr>
          <a:xfrm>
            <a:off x="310482" y="175694"/>
            <a:ext cx="4557501" cy="386496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948874-8707-6712-980B-FF975614C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25" y="4314609"/>
            <a:ext cx="4399005" cy="220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4F623-A88C-F862-B572-8550BC1B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71" y="320565"/>
            <a:ext cx="6216869" cy="6216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BC6AF5-23EC-2FB5-BF56-9257EFCF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48" y="3668112"/>
            <a:ext cx="54864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31618-4051-1697-9B72-374FEB4D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51" y="524855"/>
            <a:ext cx="2157909" cy="1438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8F4C84-C00E-1D57-FC1A-8C0E5FEBA8DF}"/>
              </a:ext>
            </a:extLst>
          </p:cNvPr>
          <p:cNvSpPr/>
          <p:nvPr/>
        </p:nvSpPr>
        <p:spPr>
          <a:xfrm>
            <a:off x="105103" y="430924"/>
            <a:ext cx="6046077" cy="5854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37F4B-6976-DC42-9863-7C855F7087B2}"/>
              </a:ext>
            </a:extLst>
          </p:cNvPr>
          <p:cNvSpPr txBox="1"/>
          <p:nvPr/>
        </p:nvSpPr>
        <p:spPr>
          <a:xfrm>
            <a:off x="197071" y="5248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EA4C61-9783-3FC3-97B5-963CB091BCFF}"/>
              </a:ext>
            </a:extLst>
          </p:cNvPr>
          <p:cNvGrpSpPr/>
          <p:nvPr/>
        </p:nvGrpSpPr>
        <p:grpSpPr>
          <a:xfrm>
            <a:off x="6389225" y="445166"/>
            <a:ext cx="5580989" cy="2957344"/>
            <a:chOff x="6389225" y="358667"/>
            <a:chExt cx="5580989" cy="29573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D81207-19C9-3A9D-0801-1DC61E9B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7510" y="610911"/>
              <a:ext cx="5384800" cy="2705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D86BE9-00AC-A22B-8E6C-F78E9B32C6F0}"/>
                </a:ext>
              </a:extLst>
            </p:cNvPr>
            <p:cNvSpPr txBox="1"/>
            <p:nvPr/>
          </p:nvSpPr>
          <p:spPr>
            <a:xfrm>
              <a:off x="6416029" y="37359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8312B1-D0A0-AAC4-6C9E-9454EE99544C}"/>
                </a:ext>
              </a:extLst>
            </p:cNvPr>
            <p:cNvSpPr/>
            <p:nvPr/>
          </p:nvSpPr>
          <p:spPr>
            <a:xfrm>
              <a:off x="6389225" y="358667"/>
              <a:ext cx="5580989" cy="2957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CC4B64-B6C3-E5B4-2673-421A13E3937C}"/>
              </a:ext>
            </a:extLst>
          </p:cNvPr>
          <p:cNvSpPr txBox="1"/>
          <p:nvPr/>
        </p:nvSpPr>
        <p:spPr>
          <a:xfrm>
            <a:off x="6416029" y="35738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B2F2AF-4860-4186-B240-DFB01ABC4B37}"/>
              </a:ext>
            </a:extLst>
          </p:cNvPr>
          <p:cNvSpPr/>
          <p:nvPr/>
        </p:nvSpPr>
        <p:spPr>
          <a:xfrm>
            <a:off x="6389225" y="3558927"/>
            <a:ext cx="5580989" cy="2726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3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5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2022-12-09T16:52:59Z</dcterms:created>
  <dcterms:modified xsi:type="dcterms:W3CDTF">2023-06-13T19:57:39Z</dcterms:modified>
</cp:coreProperties>
</file>